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4A992-E711-4CFB-8E13-55A0D28F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0C2D045-5B91-4ED0-8894-2E1AF5ED6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EC6161-46F5-417F-A96D-8ECE0636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09B37-AA7D-46E2-A3F5-AA0DF31A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E66DFB-B042-49D3-94F1-F511BBB4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48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298C8-53E3-4456-8D47-E1B5AD82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7BBD5C-C20D-41B6-8F90-A2EC01BFD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18910C-14A2-4556-9E83-F7FA0CF9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E0FDF-984D-4A6B-AA25-F5ED5A5B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2ABE3-7857-427F-9C25-C6257271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5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9B22D2-A789-470E-8E44-1FD0A8DBF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92440A-35AE-4BA6-8726-903D3880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CE7D80-22EC-4CE0-9503-A79BE6FC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6B32BE-FACC-436E-8021-079D222B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C5280-A280-407D-922B-E3EB3180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04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179A5-962E-4345-8BA3-0A6D395F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D74E01-ACEA-4C94-A083-75B765AA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A687E4-CE97-45DD-BE2C-0783500E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63E20-27C5-4CD7-8795-83F19A64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7B935D-2907-4146-8433-0D25E821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63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CEEDF-3931-4BE8-A26C-ECC85550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3C3044-88C3-4C9A-83A4-27BF0099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3492D-7744-4AA2-B4A8-EAB30A50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48195-155E-41E7-BD23-F7670D23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63B8A-D3F5-4B9C-A82E-14AFF93A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9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7185C-FFE2-455D-8A51-7D5310BB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C4AE83-754B-43AC-B544-F21FECB8B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51695-F020-4FC1-B39E-8D6A43AA1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D0489F-0DE7-490E-8826-4FB3F5EF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B7F96E-2CCF-4A72-AA5A-52927CE4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541469-3AE0-4019-87D8-946CBFE9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43248-F13B-43E6-8859-F189AAB9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28439B-2A60-424D-BC26-E33EE10F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0F65F4-DDCF-4525-AA5F-C28901E74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8A6FDE-FC35-4690-B85A-7D941DA90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2558D2-3B08-4C95-A072-D1916BF0B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3872B0-331F-4510-8425-A7A62D6F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7546C1-9750-4041-8FAB-BE08767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22FB5B-7BEB-46C6-A7EB-ACB6E38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4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629F4-B8B7-4EE5-BB38-6EB02172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F9B509-D7E8-43FD-8A13-9AA1F3B7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A5F756-3032-4594-9B45-09121B9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8F7BE3-7D29-42CB-A0F0-CCF3F7E4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16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423341-0B37-43EC-BE95-3259CA1C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8B5529-DD93-4977-B56A-93328AED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C991C9-4E4C-47C1-9749-6B6654F7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59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E5A38-1DE3-4EF6-92E0-0FFC069E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CB9F8D-E94E-4203-84E7-CB60664F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3D8397-880B-4C46-956C-27E0C428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72AC39-0B82-40E9-9E5F-408027E1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E04EA-B11C-429B-B924-C8B30FF1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99B670-C887-4E0F-BEFD-B72BF789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99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958FD-4E6F-4A71-B2A8-164CCC43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DED7E8-4628-44B8-BD44-3B6137239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5C73DA-A668-431F-8932-3644116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9A1EE6-D818-4C1B-B16B-89DF9F1D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D0303-4452-4C06-94F2-A1D12B77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832852-EB8B-499F-8C5A-1A2F89B0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41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6DE3C3-7FE0-4A4F-B775-73DA0890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5E94CE-BAD1-4EF6-A50D-038AB272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054DD5-DE24-460B-B7A0-051257712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69B0-209B-49C8-94E6-3E6B27B2385E}" type="datetimeFigureOut">
              <a:rPr kumimoji="1" lang="ja-JP" altLang="en-US" smtClean="0"/>
              <a:t>2017/12/3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952D0B-31B5-4987-BB59-B988D36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B287BD-5112-441E-AEC7-FB0D5CC0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C97B-30DA-4656-9EBA-F528FA041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39" y="2036761"/>
            <a:ext cx="10381957" cy="2521171"/>
          </a:xfrm>
        </p:spPr>
        <p:txBody>
          <a:bodyPr>
            <a:normAutofit fontScale="90000"/>
          </a:bodyPr>
          <a:lstStyle/>
          <a:p>
            <a:r>
              <a:rPr lang="en-US" altLang="ja-JP" sz="138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The Universe</a:t>
            </a:r>
            <a:endParaRPr kumimoji="1" lang="ja-JP" altLang="en-US" sz="138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25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17" y="207961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今日もいい天気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26E11F3-B8C1-489C-8E5F-3D5B657BDD3C}"/>
              </a:ext>
            </a:extLst>
          </p:cNvPr>
          <p:cNvSpPr txBox="1">
            <a:spLocks/>
          </p:cNvSpPr>
          <p:nvPr/>
        </p:nvSpPr>
        <p:spPr>
          <a:xfrm>
            <a:off x="-92765" y="5108712"/>
            <a:ext cx="12377529" cy="174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一番近い恒星　太陽を観察しよう！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B854AB-B506-4102-87C1-933C48404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1890" b="10357"/>
          <a:stretch/>
        </p:blipFill>
        <p:spPr>
          <a:xfrm>
            <a:off x="2743200" y="1308294"/>
            <a:ext cx="6453809" cy="46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4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035" y="2434326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太陽の説明</a:t>
            </a:r>
            <a: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DVD</a:t>
            </a:r>
            <a:endParaRPr kumimoji="1" lang="ja-JP" altLang="en-US" sz="72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1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15" y="0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太陽の構造のまとめ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F41AC1-66CB-45C2-BE64-9BC9CA278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16" y="1100333"/>
            <a:ext cx="8248284" cy="57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69" y="0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コロナとプロミネンス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563C04-EA7B-4E30-9C1B-1FF58BB5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1" y="1100333"/>
            <a:ext cx="4473324" cy="44062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7327B4-839E-45CF-92E0-916D0FB7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5" y="1574237"/>
            <a:ext cx="7453755" cy="34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26E11F3-B8C1-489C-8E5F-3D5B657BDD3C}"/>
              </a:ext>
            </a:extLst>
          </p:cNvPr>
          <p:cNvSpPr txBox="1">
            <a:spLocks/>
          </p:cNvSpPr>
          <p:nvPr/>
        </p:nvSpPr>
        <p:spPr>
          <a:xfrm>
            <a:off x="810216" y="136206"/>
            <a:ext cx="10381957" cy="1029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太陽を観察しよう！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218BE8-6F6D-4DA8-8A44-2D78BC99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96" y="1166192"/>
            <a:ext cx="4885285" cy="430594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8EF7278-D3FB-417D-853B-EBED7CC1771B}"/>
              </a:ext>
            </a:extLst>
          </p:cNvPr>
          <p:cNvSpPr txBox="1">
            <a:spLocks/>
          </p:cNvSpPr>
          <p:nvPr/>
        </p:nvSpPr>
        <p:spPr>
          <a:xfrm>
            <a:off x="578303" y="5308779"/>
            <a:ext cx="10381957" cy="141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太陽の円を描いた記録用紙</a:t>
            </a:r>
            <a:endParaRPr lang="en-US" altLang="ja-JP" sz="44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4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天体望遠鏡、日よけ板、筆記用具</a:t>
            </a:r>
          </a:p>
        </p:txBody>
      </p:sp>
      <p:pic>
        <p:nvPicPr>
          <p:cNvPr id="1026" name="Picture 2" descr="05_天体望遠鏡">
            <a:extLst>
              <a:ext uri="{FF2B5EF4-FFF2-40B4-BE49-F238E27FC236}">
                <a16:creationId xmlns:a16="http://schemas.microsoft.com/office/drawing/2014/main" id="{D517973E-8C75-4808-8860-F922BC5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0" y="2196178"/>
            <a:ext cx="3576195" cy="32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04" y="115195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太陽観察の注意点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E4C186-E475-4724-AA19-8665AB66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6" y="1215528"/>
            <a:ext cx="4038801" cy="41383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0DDA489-D01D-452C-9604-3B6F3764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87" y="3403933"/>
            <a:ext cx="3084843" cy="164606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0023A45-CEB2-43E3-B11B-DE3634AAAB27}"/>
              </a:ext>
            </a:extLst>
          </p:cNvPr>
          <p:cNvSpPr txBox="1">
            <a:spLocks/>
          </p:cNvSpPr>
          <p:nvPr/>
        </p:nvSpPr>
        <p:spPr>
          <a:xfrm>
            <a:off x="3115014" y="1041891"/>
            <a:ext cx="10236591" cy="2069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とにかく直接見ない！</a:t>
            </a:r>
            <a:endParaRPr lang="en-US" altLang="ja-JP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多分ガリレオの目が</a:t>
            </a:r>
            <a:endParaRPr lang="en-US" altLang="ja-JP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悪くなったのはこれが原因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5F9063C-9691-47AE-B0B9-F33659F9035C}"/>
              </a:ext>
            </a:extLst>
          </p:cNvPr>
          <p:cNvSpPr txBox="1">
            <a:spLocks/>
          </p:cNvSpPr>
          <p:nvPr/>
        </p:nvSpPr>
        <p:spPr>
          <a:xfrm>
            <a:off x="3115014" y="4264884"/>
            <a:ext cx="10236591" cy="2069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専用の太陽グラスを</a:t>
            </a:r>
            <a:endParaRPr lang="en-US" altLang="ja-JP" sz="36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使いましょう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402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035" y="2434326"/>
            <a:ext cx="10236591" cy="110033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太陽の説明</a:t>
            </a:r>
            <a: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DVD</a:t>
            </a:r>
            <a:endParaRPr kumimoji="1" lang="ja-JP" altLang="en-US" sz="72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52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99AE-DF92-4B96-BD4C-FEC5E74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" y="477079"/>
            <a:ext cx="11928764" cy="6950764"/>
          </a:xfrm>
        </p:spPr>
        <p:txBody>
          <a:bodyPr>
            <a:normAutofit fontScale="90000"/>
          </a:bodyPr>
          <a:lstStyle/>
          <a:p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太陽の黒点はあったかな？</a:t>
            </a: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なんか最近、太陽の活動が</a:t>
            </a: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衰えてるらしいです</a:t>
            </a:r>
            <a: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…</a:t>
            </a: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氷河期の到来と言っている</a:t>
            </a: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科学者もいるとかいないとか</a:t>
            </a:r>
            <a: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…</a:t>
            </a: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7200" dirty="0"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endParaRPr kumimoji="1" lang="ja-JP" altLang="en-US" sz="7200" dirty="0"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5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79</Words>
  <Application>Microsoft Office PowerPoint</Application>
  <PresentationFormat>ワイド画面</PresentationFormat>
  <Paragraphs>17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HG創英角ﾎﾟｯﾌﾟ体</vt:lpstr>
      <vt:lpstr>游ゴシック</vt:lpstr>
      <vt:lpstr>游ゴシック Light</vt:lpstr>
      <vt:lpstr>Arial</vt:lpstr>
      <vt:lpstr>Office テーマ</vt:lpstr>
      <vt:lpstr> The Universe</vt:lpstr>
      <vt:lpstr>今日もいい天気</vt:lpstr>
      <vt:lpstr>太陽の説明DVD</vt:lpstr>
      <vt:lpstr>太陽の構造のまとめ</vt:lpstr>
      <vt:lpstr>コロナとプロミネンス</vt:lpstr>
      <vt:lpstr>PowerPoint プレゼンテーション</vt:lpstr>
      <vt:lpstr>太陽観察の注意点</vt:lpstr>
      <vt:lpstr>太陽の説明DVD</vt:lpstr>
      <vt:lpstr>太陽の黒点はあったかな？  なんか最近、太陽の活動が  衰えてるらしいです…  氷河期の到来と言っている 科学者もいるとかいないとか…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宇宙の</dc:title>
  <dc:creator>織笠友彰</dc:creator>
  <cp:lastModifiedBy>織笠友彰</cp:lastModifiedBy>
  <cp:revision>7</cp:revision>
  <dcterms:created xsi:type="dcterms:W3CDTF">2017-12-03T08:56:17Z</dcterms:created>
  <dcterms:modified xsi:type="dcterms:W3CDTF">2017-12-03T14:47:34Z</dcterms:modified>
</cp:coreProperties>
</file>